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1" r:id="rId3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F2"/>
    <a:srgbClr val="D6DAE4"/>
    <a:srgbClr val="DC461E"/>
    <a:srgbClr val="DB4119"/>
    <a:srgbClr val="E8A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2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00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721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8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80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82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82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82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82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82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82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82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35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850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06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31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85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60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7AC9BB-B6FC-425E-93B0-7A36F6362B3D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006C7B-A0C9-4F5C-8E3C-4928511134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32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A5FE1E-5D66-CF1B-6B05-561B16193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52" y="1063630"/>
            <a:ext cx="6209407" cy="45678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Recommandations pour créer votre visuel « </a:t>
            </a:r>
            <a:r>
              <a:rPr lang="fr-FR" dirty="0" err="1"/>
              <a:t>eboutique</a:t>
            </a:r>
            <a:r>
              <a:rPr lang="fr-FR" dirty="0"/>
              <a:t> » à partir de la diapositive suivante :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Collez votre visuel dans la diapositive suivante,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positionnez votre souris sur l’image et faire un « clic droit » pour sélectionner l’instruction « Arrière-plan ». Cela fera passer le « macaron » Terres de Provence par-dessus votre visuel. 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Enregistrez le fichier en format « jpeg ».</a:t>
            </a:r>
          </a:p>
        </p:txBody>
      </p:sp>
    </p:spTree>
    <p:extLst>
      <p:ext uri="{BB962C8B-B14F-4D97-AF65-F5344CB8AC3E}">
        <p14:creationId xmlns:p14="http://schemas.microsoft.com/office/powerpoint/2010/main" val="59895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FFE00670-84CF-C14B-2657-B1E5AD0E867D}"/>
              </a:ext>
            </a:extLst>
          </p:cNvPr>
          <p:cNvSpPr/>
          <p:nvPr/>
        </p:nvSpPr>
        <p:spPr>
          <a:xfrm rot="1788471">
            <a:off x="4310743" y="4622118"/>
            <a:ext cx="6322785" cy="5154386"/>
          </a:xfrm>
          <a:prstGeom prst="ellipse">
            <a:avLst/>
          </a:prstGeom>
          <a:solidFill>
            <a:srgbClr val="F3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3E78BA1-3F50-A21A-A0CC-6986B2159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0778" y="6067514"/>
            <a:ext cx="2268612" cy="87650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7DBFB72-3886-F774-92A4-F0FE62DE33EA}"/>
              </a:ext>
            </a:extLst>
          </p:cNvPr>
          <p:cNvSpPr txBox="1"/>
          <p:nvPr/>
        </p:nvSpPr>
        <p:spPr>
          <a:xfrm>
            <a:off x="5038792" y="5178460"/>
            <a:ext cx="2079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dirty="0">
                <a:solidFill>
                  <a:srgbClr val="DC461E"/>
                </a:solidFill>
              </a:rPr>
              <a:t>Vente en ligne </a:t>
            </a:r>
          </a:p>
          <a:p>
            <a:pPr algn="r"/>
            <a:r>
              <a:rPr lang="fr-FR" sz="2400" dirty="0">
                <a:solidFill>
                  <a:srgbClr val="DC461E"/>
                </a:solidFill>
              </a:rPr>
              <a:t>Boutique </a:t>
            </a:r>
          </a:p>
        </p:txBody>
      </p:sp>
    </p:spTree>
    <p:extLst>
      <p:ext uri="{BB962C8B-B14F-4D97-AF65-F5344CB8AC3E}">
        <p14:creationId xmlns:p14="http://schemas.microsoft.com/office/powerpoint/2010/main" val="38464191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68</Words>
  <Application>Microsoft Office PowerPoint</Application>
  <PresentationFormat>Personnalisé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Clotilde Bornhauser</dc:creator>
  <cp:lastModifiedBy>Clotilde Bornhauser</cp:lastModifiedBy>
  <cp:revision>14</cp:revision>
  <dcterms:created xsi:type="dcterms:W3CDTF">2024-08-29T19:12:52Z</dcterms:created>
  <dcterms:modified xsi:type="dcterms:W3CDTF">2024-09-30T14:16:39Z</dcterms:modified>
</cp:coreProperties>
</file>